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0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A2F8C-38E6-4F36-8BE5-C92F6FD93E69}" type="datetimeFigureOut">
              <a:rPr lang="en-US" smtClean="0"/>
              <a:t>10/24/2010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01214-82FA-40E8-9FD3-917F73C3C8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724400"/>
            <a:ext cx="236891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048000"/>
            <a:ext cx="22383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609600"/>
            <a:ext cx="23717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228600"/>
            <a:ext cx="250256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962400"/>
            <a:ext cx="3276600" cy="220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28956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Bent Arrow 13"/>
          <p:cNvSpPr/>
          <p:nvPr/>
        </p:nvSpPr>
        <p:spPr>
          <a:xfrm rot="16200000">
            <a:off x="4000500" y="5143500"/>
            <a:ext cx="9144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>
            <a:off x="2971800" y="1447800"/>
            <a:ext cx="762000" cy="1371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5400000" flipH="1">
            <a:off x="6553200" y="1905000"/>
            <a:ext cx="685800" cy="1143000"/>
          </a:xfrm>
          <a:prstGeom prst="bentArrow">
            <a:avLst>
              <a:gd name="adj1" fmla="val 26739"/>
              <a:gd name="adj2" fmla="val 25000"/>
              <a:gd name="adj3" fmla="val 25000"/>
              <a:gd name="adj4" fmla="val 52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7543800" y="5181600"/>
            <a:ext cx="7620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>
            <a:off x="1219200" y="2971800"/>
            <a:ext cx="1676400" cy="914400"/>
          </a:xfrm>
          <a:prstGeom prst="bentArrow">
            <a:avLst/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28600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Left Arrow 22"/>
          <p:cNvSpPr/>
          <p:nvPr/>
        </p:nvSpPr>
        <p:spPr>
          <a:xfrm>
            <a:off x="2057400" y="304800"/>
            <a:ext cx="4419600" cy="304800"/>
          </a:xfrm>
          <a:prstGeom prst="leftArrow">
            <a:avLst>
              <a:gd name="adj1" fmla="val 50000"/>
              <a:gd name="adj2" fmla="val 53529"/>
            </a:avLst>
          </a:prstGeom>
          <a:solidFill>
            <a:srgbClr val="FE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LENOVO</cp:lastModifiedBy>
  <cp:revision>3</cp:revision>
  <dcterms:created xsi:type="dcterms:W3CDTF">2010-10-24T14:26:47Z</dcterms:created>
  <dcterms:modified xsi:type="dcterms:W3CDTF">2010-10-24T23:46:05Z</dcterms:modified>
</cp:coreProperties>
</file>